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96" r:id="rId3"/>
    <p:sldId id="520" r:id="rId5"/>
    <p:sldId id="487" r:id="rId6"/>
    <p:sldId id="488" r:id="rId7"/>
    <p:sldId id="489" r:id="rId8"/>
    <p:sldId id="490" r:id="rId9"/>
    <p:sldId id="492" r:id="rId10"/>
    <p:sldId id="521" r:id="rId11"/>
    <p:sldId id="518" r:id="rId12"/>
    <p:sldId id="519" r:id="rId13"/>
  </p:sldIdLst>
  <p:sldSz cx="9144000" cy="6858000" type="screen4x3"/>
  <p:notesSz cx="6858000" cy="9144000"/>
  <p:custDataLst>
    <p:tags r:id="rId17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87" userDrawn="1">
          <p15:clr>
            <a:srgbClr val="A4A3A4"/>
          </p15:clr>
        </p15:guide>
        <p15:guide id="2" pos="27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1987"/>
        <p:guide pos="2764"/>
      </p:guideLst>
    </p:cSldViewPr>
  </p:slideViewPr>
  <p:gridSpacing cx="72005" cy="720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024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245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4301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4301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4301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4301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4301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4301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4301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4301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4301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09" name="幻灯片图像占位符 1"/>
          <p:cNvSpPr>
            <a:spLocks noGrp="1" noRot="1"/>
          </p:cNvSpPr>
          <p:nvPr>
            <p:ph type="sldImg"/>
          </p:nvPr>
        </p:nvSpPr>
        <p:spPr/>
      </p:sp>
      <p:sp>
        <p:nvSpPr>
          <p:cNvPr id="43010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p>
            <a:pPr lvl="0"/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4"/>
          <p:cNvSpPr txBox="1"/>
          <p:nvPr/>
        </p:nvSpPr>
        <p:spPr>
          <a:xfrm>
            <a:off x="-396240" y="116840"/>
            <a:ext cx="7388225" cy="341503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主要补充</a:t>
            </a:r>
            <a:r>
              <a:rPr lang="en-US" alt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b</a:t>
            </a:r>
            <a:r>
              <a:rPr lang="zh-CN" altLang="en-US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站视频没有的</a:t>
            </a:r>
            <a:endParaRPr lang="zh-CN" altLang="en-US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  <a:p>
            <a:pPr algn="ctr">
              <a:buClrTx/>
              <a:buSzTx/>
              <a:buFontTx/>
            </a:pPr>
            <a:r>
              <a:rPr lang="zh-CN" altLang="en-US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视频</a:t>
            </a:r>
            <a:endParaRPr lang="zh-CN" altLang="en-US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  <a:p>
            <a:pPr algn="ctr">
              <a:buClrTx/>
              <a:buSzTx/>
              <a:buFontTx/>
            </a:pPr>
            <a:r>
              <a:rPr lang="zh-CN" altLang="en-US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https://www.bilibili.com/video/BV1AP41197pX</a:t>
            </a:r>
            <a:endParaRPr lang="zh-CN" altLang="en-US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29120" y="599440"/>
            <a:ext cx="3489960" cy="244983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-1116330" y="3286760"/>
            <a:ext cx="1153541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打出包含其他调查员的卡，例如</a:t>
            </a:r>
            <a:endParaRPr lang="zh-CN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405" y="4293235"/>
            <a:ext cx="7369175" cy="25495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4"/>
          <p:cNvSpPr txBox="1"/>
          <p:nvPr/>
        </p:nvSpPr>
        <p:spPr>
          <a:xfrm>
            <a:off x="1043940" y="0"/>
            <a:ext cx="7388225" cy="175323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组牌当纯黄</a:t>
            </a:r>
            <a:endParaRPr lang="zh-CN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  <a:p>
            <a:pPr algn="ctr">
              <a:buClrTx/>
              <a:buSzTx/>
              <a:buFontTx/>
            </a:pPr>
            <a:r>
              <a:rPr lang="en-US" alt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+</a:t>
            </a:r>
            <a:r>
              <a:rPr lang="zh-CN" altLang="en-US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消耗的牌</a:t>
            </a:r>
            <a:endParaRPr lang="zh-CN" altLang="en-US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3940" y="1844675"/>
            <a:ext cx="6842125" cy="37458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5650" y="5445125"/>
            <a:ext cx="696785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buClrTx/>
              <a:buSzTx/>
              <a:buFontTx/>
            </a:pPr>
            <a:r>
              <a:rPr lang="zh-CN" sz="5400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</a:rPr>
              <a:t>https://www.bilibili.com/video/BV19d4y167tt</a:t>
            </a:r>
            <a:endParaRPr lang="zh-CN" sz="5400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4"/>
          <p:cNvSpPr txBox="1"/>
          <p:nvPr/>
        </p:nvSpPr>
        <p:spPr>
          <a:xfrm>
            <a:off x="1332230" y="116205"/>
            <a:ext cx="639826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zh-CN" sz="4000" noProof="1">
                <a:ln>
                  <a:solidFill>
                    <a:srgbClr val="FFC000"/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韦伯</a:t>
            </a:r>
            <a:endParaRPr lang="zh-CN" sz="4000" noProof="1">
              <a:ln>
                <a:solidFill>
                  <a:srgbClr val="FFC000"/>
                </a:solidFill>
              </a:ln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2410" y="1268730"/>
            <a:ext cx="3212465" cy="23196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685" y="3789045"/>
            <a:ext cx="1684020" cy="18973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429000"/>
            <a:ext cx="1840865" cy="23418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-1116330" y="260350"/>
            <a:ext cx="1153541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en-US" alt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fate</a:t>
            </a:r>
            <a:r>
              <a:rPr lang="zh-CN" altLang="en-US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扩里符合条件的卡</a:t>
            </a:r>
            <a:endParaRPr lang="zh-CN" altLang="en-US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7495" y="1052830"/>
            <a:ext cx="6359525" cy="31013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1195705" y="4580890"/>
            <a:ext cx="11535410" cy="175323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类似卡洛琳的辅助</a:t>
            </a:r>
            <a:endParaRPr lang="zh-CN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团队发动机</a:t>
            </a:r>
            <a:endParaRPr lang="zh-CN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-755650" y="188595"/>
            <a:ext cx="1153541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推荐红宇宙</a:t>
            </a:r>
            <a:endParaRPr lang="zh-CN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91865" y="980440"/>
            <a:ext cx="2574925" cy="362839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-900430" y="4796790"/>
            <a:ext cx="11535410" cy="175323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每回合调查成功</a:t>
            </a:r>
            <a:r>
              <a:rPr lang="en-US" alt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1</a:t>
            </a:r>
            <a:r>
              <a:rPr lang="zh-CN" altLang="en-US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次</a:t>
            </a:r>
            <a:endParaRPr lang="zh-CN" altLang="en-US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  <a:p>
            <a:pPr algn="ctr">
              <a:buClrTx/>
              <a:buSzTx/>
              <a:buFontTx/>
            </a:pPr>
            <a:r>
              <a:rPr lang="zh-CN" altLang="en-US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挖弃牌堆的合适卡</a:t>
            </a:r>
            <a:endParaRPr lang="zh-CN" altLang="en-US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-900430" y="188595"/>
            <a:ext cx="1153541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卡组</a:t>
            </a:r>
            <a:endParaRPr lang="zh-CN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7495" y="1196975"/>
            <a:ext cx="5694680" cy="410083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-828675" y="5589270"/>
            <a:ext cx="1153541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成型卡组</a:t>
            </a:r>
            <a:endParaRPr lang="zh-CN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-900430" y="44450"/>
            <a:ext cx="1153541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高质量单卡</a:t>
            </a:r>
            <a:endParaRPr lang="zh-CN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95830" y="836930"/>
            <a:ext cx="5130165" cy="24942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895" y="3284855"/>
            <a:ext cx="3813810" cy="23933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900" y="3284855"/>
            <a:ext cx="3444875" cy="252920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-756285" y="5814060"/>
            <a:ext cx="1153541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摸鱼人必备，游戏体验舒服</a:t>
            </a:r>
            <a:endParaRPr lang="zh-CN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4"/>
          <p:cNvSpPr txBox="1"/>
          <p:nvPr/>
        </p:nvSpPr>
        <p:spPr>
          <a:xfrm>
            <a:off x="755650" y="44450"/>
            <a:ext cx="7388225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卡莲</a:t>
            </a:r>
            <a:endParaRPr lang="zh-CN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1116330" y="3286760"/>
            <a:ext cx="11535410" cy="175323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技能不会给动，只会给</a:t>
            </a:r>
            <a:r>
              <a:rPr lang="en-US" alt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1</a:t>
            </a:r>
            <a:r>
              <a:rPr lang="zh-CN" altLang="en-US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钱</a:t>
            </a:r>
            <a:r>
              <a:rPr lang="en-US" alt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1</a:t>
            </a:r>
            <a:r>
              <a:rPr lang="zh-CN" altLang="en-US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牌</a:t>
            </a:r>
            <a:endParaRPr lang="zh-CN" altLang="en-US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  <a:p>
            <a:pPr algn="ctr">
              <a:buClrTx/>
              <a:buSzTx/>
              <a:buFontTx/>
            </a:pPr>
            <a:r>
              <a:rPr lang="zh-CN" altLang="en-US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重整支援卡</a:t>
            </a:r>
            <a:endParaRPr lang="zh-CN" altLang="en-US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38755" y="764540"/>
            <a:ext cx="3421380" cy="24631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4"/>
          <p:cNvSpPr txBox="1"/>
          <p:nvPr/>
        </p:nvSpPr>
        <p:spPr>
          <a:xfrm>
            <a:off x="1332230" y="116205"/>
            <a:ext cx="639826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zh-CN" sz="4000" noProof="1">
                <a:ln>
                  <a:solidFill>
                    <a:srgbClr val="FFC000"/>
                  </a:solidFill>
                </a:ln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卡莲</a:t>
            </a:r>
            <a:endParaRPr lang="zh-CN" sz="4000" noProof="1">
              <a:ln>
                <a:solidFill>
                  <a:srgbClr val="FFC000"/>
                </a:solidFill>
              </a:ln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2365" y="1484630"/>
            <a:ext cx="4429125" cy="31648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4120" y="4580890"/>
            <a:ext cx="3878580" cy="1981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4"/>
          <p:cNvSpPr txBox="1"/>
          <p:nvPr/>
        </p:nvSpPr>
        <p:spPr>
          <a:xfrm>
            <a:off x="1043940" y="0"/>
            <a:ext cx="7388225" cy="175323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>
              <a:buClrTx/>
              <a:buSzTx/>
              <a:buFontTx/>
            </a:pPr>
            <a:r>
              <a:rPr 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组牌当纯黄</a:t>
            </a:r>
            <a:endParaRPr lang="zh-CN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  <a:p>
            <a:pPr algn="ctr">
              <a:buClrTx/>
              <a:buSzTx/>
              <a:buFontTx/>
            </a:pPr>
            <a:r>
              <a:rPr lang="en-US" altLang="zh-CN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+</a:t>
            </a:r>
            <a:r>
              <a:rPr lang="zh-CN" altLang="en-US" sz="5400" noProof="1">
                <a:ln>
                  <a:solidFill>
                    <a:srgbClr val="FFC000"/>
                  </a:solidFill>
                </a:ln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方正铭石体 简" panose="02000500000000000000" charset="-122"/>
                <a:ea typeface="方正铭石体 简" panose="02000500000000000000" charset="-122"/>
                <a:cs typeface="+mn-cs"/>
              </a:rPr>
              <a:t>消耗的牌</a:t>
            </a:r>
            <a:endParaRPr lang="zh-CN" altLang="en-US" sz="5400" noProof="1">
              <a:ln>
                <a:solidFill>
                  <a:srgbClr val="FFC000"/>
                </a:solidFill>
              </a:ln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方正铭石体 简" panose="02000500000000000000" charset="-122"/>
              <a:ea typeface="方正铭石体 简" panose="02000500000000000000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9795" y="1844675"/>
            <a:ext cx="7129145" cy="352234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ZjVkZDhlODA2YjQwODU5YzNiM2NhM2Y0YTNkNDgwYTIifQ=="/>
  <p:tag name="KSO_WPP_MARK_KEY" val="c77667c7-76de-4d9f-92f1-db576c27a3cf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</Words>
  <Application>WPS 演示</Application>
  <PresentationFormat/>
  <Paragraphs>41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方正铭石体 简</vt:lpstr>
      <vt:lpstr>微软雅黑</vt:lpstr>
      <vt:lpstr>Arial Unicode MS</vt:lpstr>
      <vt:lpstr>Calibri</vt:lpstr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飞</dc:creator>
  <cp:lastModifiedBy>泰伯利安</cp:lastModifiedBy>
  <cp:revision>79</cp:revision>
  <dcterms:created xsi:type="dcterms:W3CDTF">2022-01-02T05:43:00Z</dcterms:created>
  <dcterms:modified xsi:type="dcterms:W3CDTF">2023-05-18T07:09:58Z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2052-11.1.0.14036</vt:lpwstr>
  </property>
  <property fmtid="{D5CDD505-2E9C-101B-9397-08002B2CF9AE}" pid="3" name="ICV">
    <vt:lpwstr>412A0C096A7242C09787C451CA3856B0</vt:lpwstr>
  </property>
</Properties>
</file>